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6" r:id="rId2"/>
  </p:sldIdLst>
  <p:sldSz cx="42803763" cy="30275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37" d="100"/>
          <a:sy n="37" d="100"/>
        </p:scale>
        <p:origin x="1398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44DB9B-BC35-43FD-8483-6C9283CE93A9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143000"/>
            <a:ext cx="4362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513BDF-E270-40F2-8E33-3EC5E8A4D3D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15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2451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723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619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406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/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75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75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5083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836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1499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9865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149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054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8646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17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E9A184-B205-4703-BF23-052AAD5D9A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67984"/>
            <a:ext cx="25397982" cy="3032989"/>
          </a:xfrm>
        </p:spPr>
        <p:txBody>
          <a:bodyPr>
            <a:normAutofit fontScale="90000"/>
          </a:bodyPr>
          <a:lstStyle/>
          <a:p>
            <a:r>
              <a:rPr lang="en-GB" dirty="0"/>
              <a:t>TNT in der See?!</a:t>
            </a:r>
          </a:p>
        </p:txBody>
      </p:sp>
      <p:pic>
        <p:nvPicPr>
          <p:cNvPr id="7" name="Grafik 6" descr="Ein Bild, das Person, drinnen, Wand, Küche enthält.&#10;&#10;Automatisch generierte Beschreibung">
            <a:extLst>
              <a:ext uri="{FF2B5EF4-FFF2-40B4-BE49-F238E27FC236}">
                <a16:creationId xmlns:a16="http://schemas.microsoft.com/office/drawing/2014/main" id="{0DDED39C-9D89-4106-B8FE-71F5E5593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4008" y="5115362"/>
            <a:ext cx="5382339" cy="6685584"/>
          </a:xfrm>
          <a:prstGeom prst="rect">
            <a:avLst/>
          </a:prstGeom>
        </p:spPr>
      </p:pic>
      <p:pic>
        <p:nvPicPr>
          <p:cNvPr id="9" name="Grafik 8" descr="Ein Bild, das Wasser, draußen, Person, Boot enthält.&#10;&#10;Automatisch generierte Beschreibung">
            <a:extLst>
              <a:ext uri="{FF2B5EF4-FFF2-40B4-BE49-F238E27FC236}">
                <a16:creationId xmlns:a16="http://schemas.microsoft.com/office/drawing/2014/main" id="{501BC26B-7E7C-469D-B4C9-7043183AF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394" y="21737482"/>
            <a:ext cx="13776808" cy="7736828"/>
          </a:xfrm>
          <a:prstGeom prst="rect">
            <a:avLst/>
          </a:prstGeom>
        </p:spPr>
      </p:pic>
      <p:pic>
        <p:nvPicPr>
          <p:cNvPr id="11" name="Grafik 10" descr="Ein Bild, das Text, Gras, draußen, Himmel enthält.&#10;&#10;Automatisch generierte Beschreibung">
            <a:extLst>
              <a:ext uri="{FF2B5EF4-FFF2-40B4-BE49-F238E27FC236}">
                <a16:creationId xmlns:a16="http://schemas.microsoft.com/office/drawing/2014/main" id="{C9198D9D-70CA-4AD2-BDA1-868B2E4D73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811" y="564227"/>
            <a:ext cx="4453105" cy="2964384"/>
          </a:xfrm>
          <a:prstGeom prst="rect">
            <a:avLst/>
          </a:prstGeom>
        </p:spPr>
      </p:pic>
      <p:pic>
        <p:nvPicPr>
          <p:cNvPr id="13" name="Grafik 12" descr="Ein Bild, das Text, Person, drinnen enthält.&#10;&#10;Automatisch generierte Beschreibung">
            <a:extLst>
              <a:ext uri="{FF2B5EF4-FFF2-40B4-BE49-F238E27FC236}">
                <a16:creationId xmlns:a16="http://schemas.microsoft.com/office/drawing/2014/main" id="{4983649C-215B-4293-B55A-7EA3E1D63E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2645" y="14501261"/>
            <a:ext cx="6474537" cy="4706518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ADA5F397-5B2D-4B8C-B6E1-AF38DA7113EA}"/>
              </a:ext>
            </a:extLst>
          </p:cNvPr>
          <p:cNvSpPr txBox="1"/>
          <p:nvPr/>
        </p:nvSpPr>
        <p:spPr>
          <a:xfrm>
            <a:off x="1280811" y="5204729"/>
            <a:ext cx="9326880" cy="1452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 der Dinge:</a:t>
            </a:r>
          </a:p>
          <a:p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Munition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liegt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seit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Jahrzehnten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Meer, in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Kriegen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gesunken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oder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danach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verkappt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weggeworfen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GB" sz="4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Obwohl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diese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Munition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selten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von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selbst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explodiert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stellt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durch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ihre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Baustoffe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eine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Gefahr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GB" sz="4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Sprengstofftypische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Abbauprodukte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und 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giftige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Stoffe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Geschosse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stehen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verdacht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Krebserregend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sein und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sich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am Strand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ablagernedes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Phosphor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kaum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von Bernstein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unterscheiden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Meereswettbewerb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Deutschen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Meeresstiftung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ermöglichte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Rügen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Messungen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vorzunehmen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um 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konkrete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Gefahr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Nähe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prüfen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GB" sz="48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Grafik 23" descr="Ein Bild, das schmutzig, Meeresgrund enthält.&#10;&#10;Automatisch generierte Beschreibung">
            <a:extLst>
              <a:ext uri="{FF2B5EF4-FFF2-40B4-BE49-F238E27FC236}">
                <a16:creationId xmlns:a16="http://schemas.microsoft.com/office/drawing/2014/main" id="{3ACFA856-F4E3-40BB-8560-EDCB462BE3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028" y="5115362"/>
            <a:ext cx="12473328" cy="7572375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2DE484C0-1F01-4DEA-84A5-9588855AC8B4}"/>
              </a:ext>
            </a:extLst>
          </p:cNvPr>
          <p:cNvSpPr txBox="1"/>
          <p:nvPr/>
        </p:nvSpPr>
        <p:spPr>
          <a:xfrm>
            <a:off x="11717028" y="13977257"/>
            <a:ext cx="11815007" cy="5754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Forschungsfrage</a:t>
            </a:r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Hintergrund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Sinken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zweier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Schuten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Zweiten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Weltkrieg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Nähe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Naturschutzgebietes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Vilm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Beide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sollen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Granaten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Bomben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beladen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gewesen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sein. </a:t>
            </a:r>
          </a:p>
          <a:p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Ziel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Forschung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war es, die Fracks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kartieren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Schadstoffwerte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messen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EFCB1CC-E8F3-4E20-A88D-F25947AAFC0B}"/>
              </a:ext>
            </a:extLst>
          </p:cNvPr>
          <p:cNvSpPr txBox="1"/>
          <p:nvPr/>
        </p:nvSpPr>
        <p:spPr>
          <a:xfrm>
            <a:off x="25397982" y="5208611"/>
            <a:ext cx="10058400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Ergebnisse</a:t>
            </a:r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Ergebnisse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Messungen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können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entwarnen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konnten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weder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Überbleibsel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Schuten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oder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Munition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konnten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unseren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Sprengstofftypische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Verbindungen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feststellen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GB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216976A1-4276-486E-9F46-D9115BA8D254}"/>
              </a:ext>
            </a:extLst>
          </p:cNvPr>
          <p:cNvSpPr txBox="1"/>
          <p:nvPr/>
        </p:nvSpPr>
        <p:spPr>
          <a:xfrm>
            <a:off x="31055611" y="12662070"/>
            <a:ext cx="10467341" cy="8247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Diskussion</a:t>
            </a: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Gründe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dafür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könnten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bei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geringen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Konzentration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Stoffe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liegen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jedoch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daraufhin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weisen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diese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Schiffe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sanken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bleibt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Für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weitere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Untersuchungen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diesen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flachen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Gewässern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empfiehlt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die Aldebaran, 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ihrem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geringen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Tiefgang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dieser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Küstennähe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fahren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kann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GB" sz="44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3D56571-4238-40C7-8D37-25657AD4AE32}"/>
              </a:ext>
            </a:extLst>
          </p:cNvPr>
          <p:cNvSpPr txBox="1"/>
          <p:nvPr/>
        </p:nvSpPr>
        <p:spPr>
          <a:xfrm>
            <a:off x="11717028" y="21021303"/>
            <a:ext cx="11815007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Vorgehensweise</a:t>
            </a: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Helfer:</a:t>
            </a:r>
          </a:p>
          <a:p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Bei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beiden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Aufgaben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stand das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Geomar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Seite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 </a:t>
            </a:r>
          </a:p>
          <a:p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Mithilfe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ihres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Multibeams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konnten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schnell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verdächtige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Gegenstände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Schuleigenen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ROVs in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direkter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Umgebung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Sedimentproben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nehmen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Alles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ohne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einmal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nass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geworden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sein!</a:t>
            </a:r>
          </a:p>
          <a:p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Wasserproben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wurden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regelmäßig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Untersuchungsgebiet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genommen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bei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Wasserentnahme-Röhre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Multiparametersonde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Einsatz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GB" sz="4400" dirty="0"/>
          </a:p>
        </p:txBody>
      </p:sp>
      <p:pic>
        <p:nvPicPr>
          <p:cNvPr id="30" name="Grafik 29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BED3B823-8E47-4F49-97A7-0413A536B1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561" y="21392019"/>
            <a:ext cx="9915055" cy="735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50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283</Words>
  <Application>Microsoft Office PowerPoint</Application>
  <PresentationFormat>Benutzerdefiniert</PresentationFormat>
  <Paragraphs>25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</vt:lpstr>
      <vt:lpstr>TNT in der See?!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TNT in der See?!</dc:title>
  <dc:creator>Antonio Rehwinkel</dc:creator>
  <cp:lastModifiedBy>Antonio Rehwinkel</cp:lastModifiedBy>
  <cp:revision>3</cp:revision>
  <dcterms:created xsi:type="dcterms:W3CDTF">2021-10-16T18:10:29Z</dcterms:created>
  <dcterms:modified xsi:type="dcterms:W3CDTF">2021-10-16T19:28:55Z</dcterms:modified>
</cp:coreProperties>
</file>